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884A93-3C82-D79B-DCA3-295680A0D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B8B462-932B-B90C-5DEC-B59D2DF1C7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4810A2-AA89-98C4-1468-CD905B901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33-3D14-44A6-A520-A6D16CBD437E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0D9404-9470-AF04-4F94-13AD99F5A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07F199-240D-27EA-F29D-9C6020004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FA76-8DF9-4A1A-A40B-613221568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9815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AF13D5-C96D-4694-099D-CBC1C37BA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4BD9C86-E808-19C0-DB8B-3BAA8A004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B6E914-D928-8504-5126-45FC58D6E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33-3D14-44A6-A520-A6D16CBD437E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560175-C607-98D0-18AC-C5616D7C5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33A52E-6D7A-0107-1380-E13DBAFC0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FA76-8DF9-4A1A-A40B-613221568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342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CDC7D60-3C84-E817-46A2-DA9743EB80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D62753-21C9-0385-A164-5193297C9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DB590B-93B2-1D15-76D3-E523738A1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33-3D14-44A6-A520-A6D16CBD437E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4D04DB-2F53-682B-4735-47326F3B4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BD28FF-C699-1F65-DE6E-BB7B30D19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FA76-8DF9-4A1A-A40B-613221568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08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CC34E0-7A7C-0DD1-22BE-CFE9B9244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9176A4-DEDB-518B-7B38-373592231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85F2A0-A3C8-555E-ADF5-3172007DA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33-3D14-44A6-A520-A6D16CBD437E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EA9BE8-DD14-A9EA-A0E5-8A47A346F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27E17F-D1FE-FFA2-227E-E1696786E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FA76-8DF9-4A1A-A40B-613221568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262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919325-EEE3-9D65-E8D8-8D3B4C959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B48AA7-E9C7-E108-91B3-A60A8F2D0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4E12C6-65B0-A528-2D6E-3C4573D11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33-3D14-44A6-A520-A6D16CBD437E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BD2796-35FF-583B-881E-A92960BF0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FD1220-2899-43E4-5ED9-E7871C713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FA76-8DF9-4A1A-A40B-613221568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215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D6C2F6-A6FA-E998-7145-9110C8FF5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59216A-329B-C963-C725-BDA555EE7E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7ABEE55-ACCD-ADF2-25D7-57275F093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B9F7247-2DEA-AECE-B317-9E1A1E88A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33-3D14-44A6-A520-A6D16CBD437E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18A18B8-63A8-0C9F-FB35-39A2A0786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C0B9AB-3E16-0EA7-34CC-4A68FD8EA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FA76-8DF9-4A1A-A40B-613221568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8895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53EA5B-76DD-DA10-03EB-10DBEF1C9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10C0CF1-889C-C1E2-CEAB-03549B3A3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61EE92-8F06-B7C1-0558-469AA3F389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0026DCE-2CD2-891B-7CA7-53AC87BD4F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2A5F2A1-FDF3-4AC7-2941-3302A2ACCE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7082218-5DC5-B6BF-EB4B-3ADD7E86B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33-3D14-44A6-A520-A6D16CBD437E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DF02FC1-CAD4-8870-1531-A719B2154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92FAEAB-5DD6-813A-BEB0-926558D42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FA76-8DF9-4A1A-A40B-613221568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206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2F8FF5-D080-6100-867D-08829FFFE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00C0DA-9FF9-94E4-0074-19377ED49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33-3D14-44A6-A520-A6D16CBD437E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E4A11FB-17D0-902C-DDB5-0BFB3DD68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FF894AC-BFBA-F5CE-F748-64B249364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FA76-8DF9-4A1A-A40B-613221568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92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45F6E66-D000-82F4-4E81-70D0D60BB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33-3D14-44A6-A520-A6D16CBD437E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362190C-AD30-46DC-6E00-8EF57F568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F0460E0-4A6E-A8A6-9C47-DDB868B92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FA76-8DF9-4A1A-A40B-613221568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491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DAAC2A-9568-3060-0C79-39B3B343C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59CD07-0131-6441-5E1F-ED1F7B819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83AF98-038B-7FCB-F562-F11D074E65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253230-C6A8-2E7C-6C7F-D8555C423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33-3D14-44A6-A520-A6D16CBD437E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A6F5C10-6E6E-0FDA-21F3-D3C459F21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F3B887-A53B-876F-7CA4-0E75E366D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FA76-8DF9-4A1A-A40B-613221568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267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29A127-7065-1B03-226C-59F14E510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32D0324-58B1-E349-F5D3-333A1EBCAE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01339B-BB46-22A7-5641-F1605EC0AC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5CEE80-CB41-D3CE-2BD0-E3C6944DA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33-3D14-44A6-A520-A6D16CBD437E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C5A1AA-3A3F-6A7E-7326-AA987CA52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C40D91-E606-1E6D-B0A7-C58CA46A7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FA76-8DF9-4A1A-A40B-613221568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0618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C98E6F3-BD48-42ED-6CC8-25300F9D5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9C7D005-B77E-440F-AFFD-5B0274FFD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7B1FFA-EBCE-D65B-8D2F-41AA1F59A1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05333-3D14-44A6-A520-A6D16CBD437E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B597D4-5A39-8238-3065-62F98E01A0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E86950-8110-0982-0847-4F67B5DE5E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BFA76-8DF9-4A1A-A40B-613221568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87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A2BD5DB8-8CF3-B346-98D9-8CDFA9AD82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6883" b="16442"/>
          <a:stretch>
            <a:fillRect/>
          </a:stretch>
        </p:blipFill>
        <p:spPr>
          <a:xfrm>
            <a:off x="487873" y="2862475"/>
            <a:ext cx="2504339" cy="113305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9D3D4B69-3188-987F-44E4-CCF6661166A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9604" t="25929" r="24059" b="14752"/>
          <a:stretch>
            <a:fillRect/>
          </a:stretch>
        </p:blipFill>
        <p:spPr>
          <a:xfrm>
            <a:off x="3418369" y="1106170"/>
            <a:ext cx="1804272" cy="1656784"/>
          </a:xfrm>
          <a:prstGeom prst="rect">
            <a:avLst/>
          </a:prstGeom>
        </p:spPr>
      </p:pic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82F68C4A-E4A3-62CC-5697-2FD4077F696A}"/>
              </a:ext>
            </a:extLst>
          </p:cNvPr>
          <p:cNvGrpSpPr/>
          <p:nvPr/>
        </p:nvGrpSpPr>
        <p:grpSpPr>
          <a:xfrm>
            <a:off x="5720602" y="672219"/>
            <a:ext cx="5893806" cy="5513561"/>
            <a:chOff x="1665838" y="823869"/>
            <a:chExt cx="5893806" cy="5513561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2EF59D10-E98E-4E56-C61E-0AC241F502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6883" b="16442"/>
            <a:stretch>
              <a:fillRect/>
            </a:stretch>
          </p:blipFill>
          <p:spPr>
            <a:xfrm>
              <a:off x="2085451" y="3778389"/>
              <a:ext cx="4973097" cy="2250002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BE779717-2A59-81E9-432D-20497663D70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5450" y="1136216"/>
              <a:ext cx="4973097" cy="2057398"/>
            </a:xfrm>
            <a:prstGeom prst="rect">
              <a:avLst/>
            </a:prstGeom>
          </p:spPr>
        </p:pic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BD2A8DB7-BAAA-7B4B-0AD7-D44167BE587F}"/>
                </a:ext>
              </a:extLst>
            </p:cNvPr>
            <p:cNvSpPr/>
            <p:nvPr/>
          </p:nvSpPr>
          <p:spPr>
            <a:xfrm>
              <a:off x="3329926" y="3347523"/>
              <a:ext cx="2646879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3200" dirty="0">
                  <a:ln w="0"/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S明朝E" panose="02020900000000000000" pitchFamily="18" charset="-128"/>
                  <a:ea typeface="HGS明朝E" panose="02020900000000000000" pitchFamily="18" charset="-128"/>
                </a:rPr>
                <a:t>おかげさまで</a:t>
              </a:r>
              <a:endParaRPr lang="ja-JP" altLang="en-US" sz="3200" b="0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S明朝E" panose="02020900000000000000" pitchFamily="18" charset="-128"/>
                <a:ea typeface="HGS明朝E" panose="02020900000000000000" pitchFamily="18" charset="-128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71670DE5-ADFA-444A-65AD-631F649A13E8}"/>
                </a:ext>
              </a:extLst>
            </p:cNvPr>
            <p:cNvSpPr/>
            <p:nvPr/>
          </p:nvSpPr>
          <p:spPr>
            <a:xfrm>
              <a:off x="1665838" y="823869"/>
              <a:ext cx="5893806" cy="5513561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13754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HGS明朝E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HM-Takahashi</dc:creator>
  <cp:lastModifiedBy>HM-Takahashi</cp:lastModifiedBy>
  <cp:revision>1</cp:revision>
  <dcterms:created xsi:type="dcterms:W3CDTF">2025-10-09T06:54:11Z</dcterms:created>
  <dcterms:modified xsi:type="dcterms:W3CDTF">2025-10-09T06:54:24Z</dcterms:modified>
</cp:coreProperties>
</file>